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821D9-1849-441F-8033-5F1780384EA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3340A-4B29-44EA-9DC2-4CE497FB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F11E90-D52A-42F9-BF0F-DF6834A63DA7}" type="slidenum">
              <a:rPr lang="uk-UA" altLang="ru-RU"/>
              <a:pPr eaLnBrk="1" hangingPunct="1"/>
              <a:t>10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6124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8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4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4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4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4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1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4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D15B-61F5-42F0-B07F-7C6990A065F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AB3-07C3-4B55-8CDD-D552AD3F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214" y="1456130"/>
            <a:ext cx="7772400" cy="2387600"/>
          </a:xfrm>
        </p:spPr>
        <p:txBody>
          <a:bodyPr>
            <a:noAutofit/>
          </a:bodyPr>
          <a:lstStyle/>
          <a:p>
            <a:r>
              <a:rPr lang="uk-UA" sz="4400" b="1" i="1" dirty="0">
                <a:solidFill>
                  <a:srgbClr val="0070C0"/>
                </a:solidFill>
              </a:rPr>
              <a:t>Інформаційні процеси: зберігання, опрацювання, передавання, пошук повідомлень та пристрої для їх підтримки.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7664" y="4710186"/>
            <a:ext cx="5304935" cy="1177352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Підготував вчитель інформатики </a:t>
            </a:r>
          </a:p>
          <a:p>
            <a:pPr algn="l"/>
            <a:r>
              <a:rPr lang="uk-UA" sz="1800" dirty="0" smtClean="0"/>
              <a:t>Криворізької загальноосвітньої школи-інтернату №1</a:t>
            </a:r>
          </a:p>
          <a:p>
            <a:pPr algn="l"/>
            <a:r>
              <a:rPr lang="uk-UA" sz="1800" dirty="0" smtClean="0"/>
              <a:t>Федоров А.В.</a:t>
            </a:r>
            <a:endParaRPr lang="ru-RU" sz="1800" dirty="0"/>
          </a:p>
        </p:txBody>
      </p:sp>
      <p:pic>
        <p:nvPicPr>
          <p:cNvPr id="10242" name="Picture 2" descr="Сказки 5 класс сочинитьсамом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2" y="3936677"/>
            <a:ext cx="2724371" cy="27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0626" y="628421"/>
            <a:ext cx="7886700" cy="49899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uk-UA" altLang="ru-RU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Назвіть серед наведеного нижче носії </a:t>
            </a:r>
            <a:r>
              <a:rPr lang="uk-UA" altLang="ru-RU" sz="44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повідомлень</a:t>
            </a:r>
          </a:p>
          <a:p>
            <a:pPr marL="0" indent="0" eaLnBrk="1" hangingPunct="1">
              <a:buNone/>
            </a:pPr>
            <a:endParaRPr lang="uk-UA" altLang="ru-RU" sz="4400" b="1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uk-UA" altLang="ru-RU" dirty="0" smtClean="0"/>
              <a:t>Пам’ять людини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uk-UA" altLang="ru-RU" dirty="0" smtClean="0"/>
              <a:t>Екран телевізора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uk-UA" altLang="ru-RU" dirty="0" smtClean="0"/>
              <a:t>Зошит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uk-UA" altLang="ru-RU" dirty="0" smtClean="0"/>
              <a:t>Диск з музичними творами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uk-UA" altLang="ru-RU" dirty="0" smtClean="0"/>
              <a:t>Кишеня 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uk-UA" altLang="ru-RU" dirty="0" smtClean="0"/>
              <a:t>Повітря </a:t>
            </a:r>
          </a:p>
        </p:txBody>
      </p:sp>
      <p:pic>
        <p:nvPicPr>
          <p:cNvPr id="14341" name="Picture 5" descr="http://0.tqn.com/d/psychology/1/0/R/8/student-thin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5828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://www.citruscollege.edu/academics/bridges/PublishingImages/notebook-wri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3095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://www.heberprimaryschool.com/wp-content/uploads/2013/07/1561072561_1372185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0875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b="1" i="1" dirty="0">
                <a:solidFill>
                  <a:srgbClr val="0070C0"/>
                </a:solidFill>
              </a:rPr>
              <a:t>Визначте, про які інформаційні процеси </a:t>
            </a:r>
            <a:r>
              <a:rPr lang="uk-UA" altLang="ru-RU" b="1" i="1" dirty="0">
                <a:solidFill>
                  <a:srgbClr val="0070C0"/>
                </a:solidFill>
              </a:rPr>
              <a:t>йдеться</a:t>
            </a:r>
            <a:endParaRPr lang="ru-RU" altLang="ru-RU" b="1" i="1" dirty="0">
              <a:solidFill>
                <a:srgbClr val="0070C0"/>
              </a:solidFill>
            </a:endParaRPr>
          </a:p>
        </p:txBody>
      </p:sp>
      <p:pic>
        <p:nvPicPr>
          <p:cNvPr id="20484" name="Picture 5" descr="http://4.bp.blogspot.com/-LG8m0QWDoE0/Tsuw5BdhwSI/AAAAAAAAITU/ipaz6IVRLsg/s1600/watch_t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2635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http://blog.ebates.com/photos/uncategorized/2007/08/30/reading_letter3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767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http://writeletter.blog.com/files/2011/04/ap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http://ramonandsalendra.biz/wp-content/uploads/2012/10/wake-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21605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25425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2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0070C0"/>
                </a:solidFill>
              </a:rPr>
              <a:t>Домашнє завдання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uk-UA" dirty="0" smtClean="0"/>
              <a:t>Підготувати </a:t>
            </a:r>
            <a:r>
              <a:rPr lang="uk-UA" dirty="0"/>
              <a:t>приклади достовірної та недостовірної, повної та неповної інформації, актуальної та </a:t>
            </a:r>
            <a:r>
              <a:rPr lang="uk-UA" dirty="0" smtClean="0"/>
              <a:t>неактуальної.</a:t>
            </a:r>
            <a:endParaRPr lang="ru-RU" dirty="0"/>
          </a:p>
          <a:p>
            <a:pPr marL="514350" lvl="0" indent="-514350">
              <a:buAutoNum type="arabicPeriod"/>
            </a:pPr>
            <a:r>
              <a:rPr lang="uk-UA" dirty="0" smtClean="0"/>
              <a:t>Складіть </a:t>
            </a:r>
            <a:r>
              <a:rPr lang="uk-UA" dirty="0"/>
              <a:t>кросворд зі словами: </a:t>
            </a:r>
            <a:r>
              <a:rPr lang="uk-UA" i="1" dirty="0"/>
              <a:t>інформація, повідомлення, процес, телевізор, світлофор, лист, учитель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рганы чувств человека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9" y="0"/>
            <a:ext cx="70736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1" y="80734"/>
            <a:ext cx="7886700" cy="70539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Інформаційні процеси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256" y="745648"/>
            <a:ext cx="54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Передача </a:t>
            </a:r>
            <a:r>
              <a:rPr lang="ru-RU" sz="2800" dirty="0" err="1"/>
              <a:t>і</a:t>
            </a:r>
            <a:r>
              <a:rPr lang="ru-RU" sz="2800" dirty="0" err="1" smtClean="0"/>
              <a:t>нформац</a:t>
            </a:r>
            <a:r>
              <a:rPr lang="uk-UA" sz="2800" dirty="0" err="1" smtClean="0"/>
              <a:t>ії</a:t>
            </a:r>
            <a:endParaRPr lang="ru-RU" sz="2800" dirty="0"/>
          </a:p>
        </p:txBody>
      </p:sp>
      <p:pic>
        <p:nvPicPr>
          <p:cNvPr id="5" name="Picture 10" descr="http://kakbog.ru/sites/default/files/mimika_i_zhesty_zhenshchi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2" b="34138"/>
          <a:stretch>
            <a:fillRect/>
          </a:stretch>
        </p:blipFill>
        <p:spPr bwMode="auto">
          <a:xfrm>
            <a:off x="6265184" y="3922713"/>
            <a:ext cx="26225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natewalsh.com/textbands/smo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34" y="1224031"/>
            <a:ext cx="24828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rlv.zcache.com/u_s_navy_corpsman_semaphore_signal_flag_postcard-re88f8a62c5ca4dd4bd5441540d6db801_vgbaq_8byvr_5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54" y="3960813"/>
            <a:ext cx="25923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yberbee.net/biology/ch6/wagg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logcdn.com/www.engadget.com/media/2008/07/7-7-08-text-messag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95" y="1562072"/>
            <a:ext cx="20875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health.msn.co.nz/img/olay/articles/chat_sm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9" y="1883024"/>
            <a:ext cx="32162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1511" y="80734"/>
            <a:ext cx="7886700" cy="70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Інформаційні процеси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6" y="745648"/>
            <a:ext cx="54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Опрацювання</a:t>
            </a:r>
            <a:r>
              <a:rPr lang="ru-RU" sz="2800" dirty="0" smtClean="0"/>
              <a:t> </a:t>
            </a:r>
            <a:r>
              <a:rPr lang="ru-RU" sz="2800" dirty="0" err="1"/>
              <a:t>і</a:t>
            </a:r>
            <a:r>
              <a:rPr lang="ru-RU" sz="2800" dirty="0" err="1" smtClean="0"/>
              <a:t>нформац</a:t>
            </a:r>
            <a:r>
              <a:rPr lang="uk-UA" sz="2800" dirty="0" err="1" smtClean="0"/>
              <a:t>ії</a:t>
            </a:r>
            <a:endParaRPr lang="ru-RU" sz="2800" dirty="0"/>
          </a:p>
        </p:txBody>
      </p:sp>
      <p:pic>
        <p:nvPicPr>
          <p:cNvPr id="6" name="Picture 4" descr="http://blog-chess.com/wp-content/uploads/2011/08/vivo-ch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36004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pendum.com/images/a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bivori.com/wp-content/uploads/Solved-Problem-Boy-Wor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8163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buzzle.com/img/articleImages/445064-12621-47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1125"/>
            <a:ext cx="3600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1511" y="80734"/>
            <a:ext cx="7886700" cy="70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Інформаційні процеси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6" y="745648"/>
            <a:ext cx="54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Пошук</a:t>
            </a:r>
            <a:r>
              <a:rPr lang="ru-RU" sz="2800" dirty="0" smtClean="0"/>
              <a:t> </a:t>
            </a:r>
            <a:r>
              <a:rPr lang="ru-RU" sz="2800" dirty="0" err="1"/>
              <a:t>і</a:t>
            </a:r>
            <a:r>
              <a:rPr lang="ru-RU" sz="2800" dirty="0" err="1" smtClean="0"/>
              <a:t>нформац</a:t>
            </a:r>
            <a:r>
              <a:rPr lang="uk-UA" sz="2800" dirty="0" err="1" smtClean="0"/>
              <a:t>ії</a:t>
            </a:r>
            <a:endParaRPr lang="ru-RU" sz="2800" dirty="0"/>
          </a:p>
        </p:txBody>
      </p:sp>
      <p:pic>
        <p:nvPicPr>
          <p:cNvPr id="6" name="Picture 2" descr="https://encrypted-tbn2.gstatic.com/images?q=tbn:ANd9GcSeSKINT4mikGnaPBbtpHBz07bUT1pTIrHhK7wixtS9xTwiu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31" y="1432152"/>
            <a:ext cx="35242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stjohns.edu/media/1/112153adf4cb4b789d109fce09a9bf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270"/>
            <a:ext cx="3527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nasa.gov/centers/ames/images/content/318392main_cropped_math_lesson_946-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31" y="3933824"/>
            <a:ext cx="3454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bluffhead.com/information_links/Computer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49947"/>
            <a:ext cx="331311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1511" y="80734"/>
            <a:ext cx="7886700" cy="70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Інформаційні процеси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6" y="745648"/>
            <a:ext cx="54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Зберігання</a:t>
            </a:r>
            <a:r>
              <a:rPr lang="ru-RU" sz="2800" dirty="0" smtClean="0"/>
              <a:t> </a:t>
            </a:r>
            <a:r>
              <a:rPr lang="ru-RU" sz="2800" dirty="0" err="1"/>
              <a:t>і</a:t>
            </a:r>
            <a:r>
              <a:rPr lang="ru-RU" sz="2800" dirty="0" err="1" smtClean="0"/>
              <a:t>нформац</a:t>
            </a:r>
            <a:r>
              <a:rPr lang="uk-UA" sz="2800" dirty="0" err="1" smtClean="0"/>
              <a:t>ії</a:t>
            </a:r>
            <a:endParaRPr lang="ru-RU" sz="2800" dirty="0"/>
          </a:p>
        </p:txBody>
      </p:sp>
      <p:pic>
        <p:nvPicPr>
          <p:cNvPr id="6" name="Picture 2" descr="http://www.kkitts.net/blog/files/lascaux-hun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15" y="1293230"/>
            <a:ext cx="245586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lviving.org/wp-content/uploads/2013/04/post-67668-1301818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4" y="1268868"/>
            <a:ext cx="3744912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ua.all.biz/img/ua/catalog/draw/187378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0" y="4294287"/>
            <a:ext cx="30384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1511" y="80734"/>
            <a:ext cx="7886700" cy="70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Інформаційні процеси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6" y="745648"/>
            <a:ext cx="54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Носії</a:t>
            </a:r>
            <a:r>
              <a:rPr lang="ru-RU" sz="2800" dirty="0" smtClean="0"/>
              <a:t> </a:t>
            </a:r>
            <a:r>
              <a:rPr lang="ru-RU" sz="2800" dirty="0" err="1"/>
              <a:t>і</a:t>
            </a:r>
            <a:r>
              <a:rPr lang="ru-RU" sz="2800" dirty="0" err="1" smtClean="0"/>
              <a:t>нформац</a:t>
            </a:r>
            <a:r>
              <a:rPr lang="uk-UA" sz="2800" dirty="0" err="1" smtClean="0"/>
              <a:t>ії</a:t>
            </a:r>
            <a:endParaRPr lang="ru-RU" sz="2800" dirty="0"/>
          </a:p>
        </p:txBody>
      </p:sp>
      <p:pic>
        <p:nvPicPr>
          <p:cNvPr id="6" name="Picture 2" descr="http://upload.wikimedia.org/wikipedia/commons/thumb/6/69/Sales_contract_Shuruppak_Louvre_AO3760.jpg/200px-Sales_contract_Shuruppak_Louvre_AO37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02" y="4252444"/>
            <a:ext cx="22098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bible.in.ua/underl/SUPP/paleograph/p66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9" y="3989737"/>
            <a:ext cx="2092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business-fm.ucoz.ru/_si/0/0046673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78" y="3789363"/>
            <a:ext cx="41402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vestrum.com.ua/images/stories/Articles/%D1%84%D0%BE%D1%82%D0%BE%D0%BF%D0%BB%D0%B5%D0%BD%D0%BA%D0%B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2763" r="3098" b="491"/>
          <a:stretch>
            <a:fillRect/>
          </a:stretch>
        </p:blipFill>
        <p:spPr bwMode="auto">
          <a:xfrm>
            <a:off x="2646907" y="1227367"/>
            <a:ext cx="28797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maximumstyle.ru/images/catalog/big/productvar_226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02" y="1098708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prohu.com/images/ocatalog/product_small/SanDisk%20USB%20Flash%20Drive%20(U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195"/>
            <a:ext cx="2867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0070C0"/>
                </a:solidFill>
              </a:rPr>
              <a:t>Способи передання інформації</a:t>
            </a:r>
            <a:endParaRPr lang="ru-RU" b="1" i="1" dirty="0">
              <a:solidFill>
                <a:srgbClr val="0070C0"/>
              </a:solidFill>
            </a:endParaRPr>
          </a:p>
        </p:txBody>
      </p:sp>
      <p:grpSp>
        <p:nvGrpSpPr>
          <p:cNvPr id="4" name="Групувати 9"/>
          <p:cNvGrpSpPr>
            <a:grpSpLocks/>
          </p:cNvGrpSpPr>
          <p:nvPr/>
        </p:nvGrpSpPr>
        <p:grpSpPr bwMode="auto">
          <a:xfrm>
            <a:off x="628650" y="1759931"/>
            <a:ext cx="7886700" cy="4461759"/>
            <a:chOff x="899592" y="3573016"/>
            <a:chExt cx="7266428" cy="298696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904800"/>
              <a:ext cx="1956976" cy="110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64" y="3573016"/>
              <a:ext cx="2095524" cy="145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774" y="3645024"/>
              <a:ext cx="2372618" cy="140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085184"/>
              <a:ext cx="2026251" cy="145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157192"/>
              <a:ext cx="2424574" cy="140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157192"/>
              <a:ext cx="244189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6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зкультминутка элемент современного ур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94" y="1362074"/>
            <a:ext cx="460057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2755" y="120440"/>
            <a:ext cx="560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Фізкультхвилинка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7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117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Інформаційні процеси: зберігання, опрацювання, передавання, пошук повідомлень та пристрої для їх підтримки.</vt:lpstr>
      <vt:lpstr>Презентация PowerPoint</vt:lpstr>
      <vt:lpstr>Інформаційні процеси 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Способи передання інформації</vt:lpstr>
      <vt:lpstr>Презентация PowerPoint</vt:lpstr>
      <vt:lpstr>Презентация PowerPoint</vt:lpstr>
      <vt:lpstr>Визначте, про які інформаційні процеси йдеться</vt:lpstr>
      <vt:lpstr>Домашнє завдання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процеси: зберігання, опрацювання, передавання, пошук повідомлень та пристрої для їх підтримки.</dc:title>
  <dc:creator>RePack by Diakov</dc:creator>
  <cp:lastModifiedBy>RePack by Diakov</cp:lastModifiedBy>
  <cp:revision>4</cp:revision>
  <dcterms:created xsi:type="dcterms:W3CDTF">2014-11-16T09:52:05Z</dcterms:created>
  <dcterms:modified xsi:type="dcterms:W3CDTF">2014-11-16T10:38:23Z</dcterms:modified>
</cp:coreProperties>
</file>